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4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7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51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5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51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91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23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72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95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62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82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5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0017-AF2A-4293-9108-D3138DF89359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29" y="692696"/>
            <a:ext cx="8667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520" y="11663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雙擊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SCMVS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軟件，打開後紅框處會偵測已讀到之相機。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106735" y="2309599"/>
            <a:ext cx="8037265" cy="4548401"/>
            <a:chOff x="1106735" y="2309599"/>
            <a:chExt cx="8037265" cy="454840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735" y="2309599"/>
              <a:ext cx="8037265" cy="4548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2483768" y="3068960"/>
              <a:ext cx="216024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18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523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編輯模板區域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，再點選藍色框起之處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2420888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79712" y="2276872"/>
            <a:ext cx="360040" cy="612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t="14691" r="13654" b="13045"/>
          <a:stretch/>
        </p:blipFill>
        <p:spPr bwMode="auto">
          <a:xfrm>
            <a:off x="0" y="0"/>
            <a:ext cx="9144000" cy="517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上一頁投影片後，直接在紫色框起之處中拉一個藍色的框框。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紅色箭頭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所指向的小圓圈可以針對藍色框框做旋轉，請將藍色框框順時針方向轉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度，也就是將小圓圈以順時針方向從上面的位置轉到框框的底邊，再將藍色框框拉成與板上的條碼框一樣的大小如圖片所示。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864" y="692696"/>
            <a:ext cx="5796134" cy="41764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409038" y="1127278"/>
            <a:ext cx="43204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8" t="16071" r="13825" b="13236"/>
          <a:stretch/>
        </p:blipFill>
        <p:spPr bwMode="auto">
          <a:xfrm>
            <a:off x="0" y="-1"/>
            <a:ext cx="9144000" cy="51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上一頁投影片後，請點擊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編輯模板屏蔽區域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直接在紫色框起之處中拉一個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橘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色的框框。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紅色箭頭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所指向的小圓圈可以針對橘色框框做旋轉，請將橘色框框順時針方向轉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度，也就是將小圓圈以順時針方向從上面的位置轉到框框的底邊，再將橘色框框拉成與框框內的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條碼長度一樣的長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b="1" dirty="0" smtClean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</a:rPr>
              <a:t>橘色屏蔽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如圖片所示。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4499992" y="1122243"/>
            <a:ext cx="43204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7864" y="620688"/>
            <a:ext cx="5796134" cy="41764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所有設定請照此圖面設置，完成後請按下一步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</a:rPr>
              <a:t>橘色框框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處的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”+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符號，然後選取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OCR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字符識別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，然後再點選紅色框框內的圖示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83768" y="134076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08504" cy="51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072128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所有設定請照此圖面設置，完成後請按關閉，然後下一步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71"/>
            <a:ext cx="9144918" cy="515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2063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結果輸出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2852936"/>
            <a:ext cx="26642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1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2063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完成上一頁投影片後，點選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添加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836712"/>
            <a:ext cx="43204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0164" cy="51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0" y="0"/>
            <a:ext cx="9144000" cy="5180032"/>
            <a:chOff x="0" y="0"/>
            <a:chExt cx="9144000" cy="51800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80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1475656" y="836712"/>
              <a:ext cx="5616624" cy="34563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0" y="51800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雙擊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SCMVS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軟件，點選已偵測到之相機，會將登入訊息自動帶入。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如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未帶入密碼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，請輸入密碼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Abc1234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015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1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所有設定請照此圖面設置，完成後請按確認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741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"/>
            <a:ext cx="9144000" cy="516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000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381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5229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1880" y="44624"/>
            <a:ext cx="79208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3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07504" y="1268760"/>
            <a:ext cx="936104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點選運行一次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25" y="0"/>
            <a:ext cx="9169725" cy="517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OK</a:t>
            </a:r>
            <a:r>
              <a:rPr lang="zh-TW" altLang="en-US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，點選運行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32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1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115616" y="1314043"/>
            <a:ext cx="100811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0" y="518003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按下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運行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，之後請點選編輯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154777" y="1314043"/>
            <a:ext cx="1008112" cy="3600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14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" y="10265"/>
            <a:ext cx="8241798" cy="463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465262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進入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頁面，之後請點選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外部觸發</a:t>
            </a:r>
            <a:endParaRPr lang="en-US" altLang="zh-TW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觸發源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請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選擇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IO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</a:t>
            </a:r>
            <a:endParaRPr lang="en-US" altLang="zh-TW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延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時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為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800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us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按下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自動調節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42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0437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888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" y="10454"/>
            <a:ext cx="9118604" cy="51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自動對焦，其餘設定請參照此圖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7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7"/>
            <a:ext cx="9144000" cy="516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7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，完成後請按下一步</a:t>
            </a: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0"/>
            <a:ext cx="9131794" cy="515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當前圖像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，再將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位置修正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打開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472</Words>
  <Application>Microsoft Office PowerPoint</Application>
  <PresentationFormat>如螢幕大小 (4:3)</PresentationFormat>
  <Paragraphs>32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GP 軟體設計室 賴信衣</dc:creator>
  <cp:lastModifiedBy>GP 軟體設計室 賴信衣</cp:lastModifiedBy>
  <cp:revision>82</cp:revision>
  <dcterms:created xsi:type="dcterms:W3CDTF">2023-11-29T06:23:21Z</dcterms:created>
  <dcterms:modified xsi:type="dcterms:W3CDTF">2023-11-29T08:55:15Z</dcterms:modified>
</cp:coreProperties>
</file>